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2" r:id="rId4"/>
    <p:sldId id="258" r:id="rId5"/>
    <p:sldId id="261" r:id="rId6"/>
    <p:sldId id="257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54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826E0-2913-4FFD-8AF2-0A5C5FEC189B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8C647-6217-41DD-BB3B-9B4CFFB88D07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media" Target="../media/media2.mp3"/><Relationship Id="rId4" Type="http://schemas.openxmlformats.org/officeDocument/2006/relationships/audio" Target="../media/media2.mp3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57736"/>
            <a:ext cx="9144000" cy="2387600"/>
          </a:xfrm>
        </p:spPr>
        <p:txBody>
          <a:bodyPr/>
          <a:lstStyle/>
          <a:p>
            <a:r>
              <a:rPr lang="en-IN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Musify</a:t>
            </a:r>
            <a:endParaRPr lang="en-IN" dirty="0" err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3870" y="4080873"/>
            <a:ext cx="9144000" cy="1655762"/>
          </a:xfrm>
        </p:spPr>
        <p:txBody>
          <a:bodyPr/>
          <a:lstStyle/>
          <a:p>
            <a:r>
              <a:rPr lang="en-I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Music generation using LSTM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35518" y="1781152"/>
            <a:ext cx="702995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Summer of Code</a:t>
            </a:r>
            <a:endParaRPr lang="en-IN" sz="5400" dirty="0">
              <a:ln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041143" y="5935705"/>
            <a:ext cx="3016577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R Uday Kumar Reddy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213170007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taken from kaggle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LSTM trained Model to generate music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Steps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libraries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Reading and parsing the MIDI Files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EDA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Model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the model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Hyperparameter 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tuning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generated music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Libraries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Font typeface="Wingdings" panose="05000000000000000000" pitchFamily="2" charset="2"/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endParaRPr lang="en-IN" dirty="0" err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Pandas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tqdm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 Flow</a:t>
            </a:r>
            <a:endParaRPr lang="en-US" b="1" i="0" dirty="0">
              <a:solidFill>
                <a:srgbClr val="FF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lstStyle/>
          <a:p>
            <a:pPr algn="l">
              <a:buFont typeface="Wingdings" panose="05000000000000000000" pitchFamily="2" charset="2"/>
              <a:buChar char="§"/>
            </a:pPr>
            <a:endParaRPr lang="en-US" b="1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1 Started python problem solving</a:t>
            </a:r>
            <a:endParaRPr lang="en-US" b="0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2 Started Pytorch and tensor flow</a:t>
            </a:r>
            <a:endParaRPr lang="en-US" b="0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3 Neural network and RNN concepts</a:t>
            </a:r>
            <a:endParaRPr lang="en-US" b="0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4 Article on Music Generation</a:t>
            </a:r>
            <a:endParaRPr lang="en-US" b="0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5 LSTM implementation</a:t>
            </a:r>
            <a:endParaRPr lang="en-US" b="0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6 Implementation part started Some implementation issue came which were overcome by collaboration</a:t>
            </a:r>
            <a:endParaRPr lang="en-US" b="0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7 model training and building </a:t>
            </a:r>
            <a:endParaRPr lang="en-US" b="0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8 Submission documentation and repository</a:t>
            </a:r>
            <a:endParaRPr lang="en-US" b="0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I_music">
            <a:hlinkClick r:id="" action="ppaction://media"/>
          </p:cNvPr>
          <p:cNvPicPr>
            <a:picLocks noGrp="1" noChangeAspect="1"/>
          </p:cNvPicPr>
          <p:nvPr>
            <p:ph idx="1"/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870353" y="1663825"/>
            <a:ext cx="487363" cy="487362"/>
          </a:xfrm>
        </p:spPr>
      </p:pic>
      <p:sp>
        <p:nvSpPr>
          <p:cNvPr id="6" name="TextBox 5"/>
          <p:cNvSpPr txBox="1"/>
          <p:nvPr/>
        </p:nvSpPr>
        <p:spPr>
          <a:xfrm>
            <a:off x="2097464" y="1966521"/>
            <a:ext cx="2875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Generated Music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35171" y="3454625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Hayden  Composed Original Music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hay_40_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103874" y="3454625"/>
            <a:ext cx="487363" cy="48736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flipH="1">
            <a:off x="639608" y="292232"/>
            <a:ext cx="3168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959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5730" y="306996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5400" dirty="0">
                <a:latin typeface="Algerian" panose="04020705040A02060702" pitchFamily="82" charset="0"/>
                <a:cs typeface="Times New Roman" panose="02020603050405020304" pitchFamily="18" charset="0"/>
              </a:rPr>
              <a:t>Thank You!</a:t>
            </a:r>
            <a:endParaRPr lang="en-IN" sz="5400" dirty="0"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756</Words>
  <Application>WPS Presentation</Application>
  <PresentationFormat>Widescreen</PresentationFormat>
  <Paragraphs>52</Paragraphs>
  <Slides>7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Arial</vt:lpstr>
      <vt:lpstr>SimSun</vt:lpstr>
      <vt:lpstr>Wingdings</vt:lpstr>
      <vt:lpstr>Times New Roman</vt:lpstr>
      <vt:lpstr>Algerian</vt:lpstr>
      <vt:lpstr>Microsoft YaHei</vt:lpstr>
      <vt:lpstr>Arial Unicode MS</vt:lpstr>
      <vt:lpstr>Calibri Light</vt:lpstr>
      <vt:lpstr>Calibri</vt:lpstr>
      <vt:lpstr>Office Theme</vt:lpstr>
      <vt:lpstr>Musify</vt:lpstr>
      <vt:lpstr>Idea</vt:lpstr>
      <vt:lpstr>Steps Involved</vt:lpstr>
      <vt:lpstr>Libraries Used</vt:lpstr>
      <vt:lpstr>Work Flow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Musify</dc:title>
  <dc:creator>Mohit Punasiya</dc:creator>
  <cp:lastModifiedBy>UDAY KUMAR</cp:lastModifiedBy>
  <cp:revision>3</cp:revision>
  <dcterms:created xsi:type="dcterms:W3CDTF">2022-07-28T14:49:00Z</dcterms:created>
  <dcterms:modified xsi:type="dcterms:W3CDTF">2022-07-31T16:40:07Z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7C8E5A659CF94B548A5BD8BBFFCA705B</vt:lpwstr>
  </property>
  <property fmtid="{D5CDD505-2E9C-101B-9397-08002B2CF9AE}" pid="3" name="KSOProductBuildVer">
    <vt:lpwstr>1033-11.2.0.11191</vt:lpwstr>
  </property>
</Properties>
</file>

<file path=docProps/thumbnail.jpeg>
</file>